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8041-6945-4693-A80F-81C8615A1668}" type="datetimeFigureOut">
              <a:rPr lang="es-ES" smtClean="0"/>
              <a:t>21/02/2016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D524-3FE5-4E0E-8AA7-C96603E222D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resentació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132" y="-24"/>
            <a:ext cx="9187132" cy="682595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87131" cy="682595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87131" cy="682595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87131" cy="682595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5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wnloads\IMG_5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4480" y="1285860"/>
            <a:ext cx="564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MUCHAS GRACIAS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967334"/>
            <a:ext cx="92589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ESPERAMOS OS HAYA GUSTADO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672181" y="0"/>
            <a:ext cx="64718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Hospital Universitario Ramón y Cajal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7131" cy="685799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_5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132" y="0"/>
            <a:ext cx="9230264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132" y="0"/>
            <a:ext cx="9230265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GetAttachment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7211"/>
            <a:ext cx="9358346" cy="695316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G_5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Office PowerPoint</Application>
  <PresentationFormat>Presentación en pantalla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electrniks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</cp:revision>
  <dcterms:created xsi:type="dcterms:W3CDTF">2016-02-21T17:18:19Z</dcterms:created>
  <dcterms:modified xsi:type="dcterms:W3CDTF">2016-02-21T17:31:52Z</dcterms:modified>
</cp:coreProperties>
</file>